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7" r:id="rId4"/>
    <p:sldId id="268" r:id="rId5"/>
    <p:sldId id="259" r:id="rId6"/>
    <p:sldId id="260" r:id="rId7"/>
    <p:sldId id="267" r:id="rId8"/>
    <p:sldId id="261" r:id="rId9"/>
    <p:sldId id="262" r:id="rId10"/>
    <p:sldId id="263" r:id="rId11"/>
    <p:sldId id="266" r:id="rId1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73B13-28AC-41D6-9174-6BC432F1AB95}" type="datetimeFigureOut">
              <a:rPr lang="nn-NO" smtClean="0"/>
              <a:t>01.09.2016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C23428B-4B10-44CA-886C-D00EFEAC1011}" type="slidenum">
              <a:rPr lang="nn-NO" smtClean="0"/>
              <a:t>‹#›</a:t>
            </a:fld>
            <a:endParaRPr lang="nn-NO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73B13-28AC-41D6-9174-6BC432F1AB95}" type="datetimeFigureOut">
              <a:rPr lang="nn-NO" smtClean="0"/>
              <a:t>01.09.2016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428B-4B10-44CA-886C-D00EFEAC1011}" type="slidenum">
              <a:rPr lang="nn-NO" smtClean="0"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73B13-28AC-41D6-9174-6BC432F1AB95}" type="datetimeFigureOut">
              <a:rPr lang="nn-NO" smtClean="0"/>
              <a:t>01.09.2016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428B-4B10-44CA-886C-D00EFEAC1011}" type="slidenum">
              <a:rPr lang="nn-NO" smtClean="0"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73B13-28AC-41D6-9174-6BC432F1AB95}" type="datetimeFigureOut">
              <a:rPr lang="nn-NO" smtClean="0"/>
              <a:t>01.09.2016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428B-4B10-44CA-886C-D00EFEAC1011}" type="slidenum">
              <a:rPr lang="nn-NO" smtClean="0"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73B13-28AC-41D6-9174-6BC432F1AB95}" type="datetimeFigureOut">
              <a:rPr lang="nn-NO" smtClean="0"/>
              <a:t>01.09.2016</a:t>
            </a:fld>
            <a:endParaRPr lang="nn-NO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428B-4B10-44CA-886C-D00EFEAC1011}" type="slidenum">
              <a:rPr lang="nn-NO" smtClean="0"/>
              <a:t>‹#›</a:t>
            </a:fld>
            <a:endParaRPr lang="nn-N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73B13-28AC-41D6-9174-6BC432F1AB95}" type="datetimeFigureOut">
              <a:rPr lang="nn-NO" smtClean="0"/>
              <a:t>01.09.2016</a:t>
            </a:fld>
            <a:endParaRPr lang="n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428B-4B10-44CA-886C-D00EFEAC1011}" type="slidenum">
              <a:rPr lang="nn-NO" smtClean="0"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73B13-28AC-41D6-9174-6BC432F1AB95}" type="datetimeFigureOut">
              <a:rPr lang="nn-NO" smtClean="0"/>
              <a:t>01.09.2016</a:t>
            </a:fld>
            <a:endParaRPr lang="nn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428B-4B10-44CA-886C-D00EFEAC1011}" type="slidenum">
              <a:rPr lang="nn-NO" smtClean="0"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73B13-28AC-41D6-9174-6BC432F1AB95}" type="datetimeFigureOut">
              <a:rPr lang="nn-NO" smtClean="0"/>
              <a:t>01.09.2016</a:t>
            </a:fld>
            <a:endParaRPr lang="nn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428B-4B10-44CA-886C-D00EFEAC1011}" type="slidenum">
              <a:rPr lang="nn-NO" smtClean="0"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73B13-28AC-41D6-9174-6BC432F1AB95}" type="datetimeFigureOut">
              <a:rPr lang="nn-NO" smtClean="0"/>
              <a:t>01.09.2016</a:t>
            </a:fld>
            <a:endParaRPr lang="nn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428B-4B10-44CA-886C-D00EFEAC1011}" type="slidenum">
              <a:rPr lang="nn-NO" smtClean="0"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73B13-28AC-41D6-9174-6BC432F1AB95}" type="datetimeFigureOut">
              <a:rPr lang="nn-NO" smtClean="0"/>
              <a:t>01.09.2016</a:t>
            </a:fld>
            <a:endParaRPr lang="n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428B-4B10-44CA-886C-D00EFEAC1011}" type="slidenum">
              <a:rPr lang="nn-NO" smtClean="0"/>
              <a:t>‹#›</a:t>
            </a:fld>
            <a:endParaRPr lang="nn-NO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73B13-28AC-41D6-9174-6BC432F1AB95}" type="datetimeFigureOut">
              <a:rPr lang="nn-NO" smtClean="0"/>
              <a:t>01.09.2016</a:t>
            </a:fld>
            <a:endParaRPr lang="n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428B-4B10-44CA-886C-D00EFEAC1011}" type="slidenum">
              <a:rPr lang="nn-NO" smtClean="0"/>
              <a:t>‹#›</a:t>
            </a:fld>
            <a:endParaRPr lang="nn-NO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0073B13-28AC-41D6-9174-6BC432F1AB95}" type="datetimeFigureOut">
              <a:rPr lang="nn-NO" smtClean="0"/>
              <a:t>01.09.2016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C23428B-4B10-44CA-886C-D00EFEAC1011}" type="slidenum">
              <a:rPr lang="nn-NO" smtClean="0"/>
              <a:t>‹#›</a:t>
            </a:fld>
            <a:endParaRPr lang="nn-NO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ile:///\\SR-BS-ELEV-FS02\GS_Felles\5-7klasse\Mobbing%20-%20tiltaksplan%20ny%20-%20Snarvei.lnk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dir.no/" TargetMode="External"/><Relationship Id="rId2" Type="http://schemas.openxmlformats.org/officeDocument/2006/relationships/hyperlink" Target="mailto:jonso07@stranda.kommune.n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nb-NO" sz="2800" b="1" dirty="0" smtClean="0"/>
              <a:t>Mellomtrinnet</a:t>
            </a:r>
            <a:endParaRPr lang="nb-NO" b="1" dirty="0" smtClean="0"/>
          </a:p>
          <a:p>
            <a:r>
              <a:rPr lang="nb-NO" dirty="0" smtClean="0"/>
              <a:t>5. og 7. klasse</a:t>
            </a:r>
            <a:endParaRPr lang="nn-NO" dirty="0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Klasseforeldremøte haust 2016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85874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Satsingsområder på </a:t>
            </a:r>
            <a:r>
              <a:rPr lang="nb-NO" dirty="0" err="1" smtClean="0"/>
              <a:t>skulen</a:t>
            </a:r>
            <a:endParaRPr lang="nn-NO" dirty="0"/>
          </a:p>
        </p:txBody>
      </p:sp>
      <p:sp>
        <p:nvSpPr>
          <p:cNvPr id="4" name="TekstSylinder 3"/>
          <p:cNvSpPr txBox="1"/>
          <p:nvPr/>
        </p:nvSpPr>
        <p:spPr>
          <a:xfrm>
            <a:off x="683568" y="1988840"/>
            <a:ext cx="80648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dirty="0" smtClean="0"/>
              <a:t>«Ungdomstrinn i utvikling»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n-NO" sz="2400" dirty="0" smtClean="0"/>
              <a:t>Nasjonal satsing for å forbetre utviklingsarbeidet på skulane i Noreg.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n-NO" sz="2400" dirty="0" smtClean="0"/>
              <a:t>Vårt fokusområde: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n-NO" sz="2400" dirty="0" smtClean="0"/>
              <a:t>Lesing som grunnleggjande ferdigheit – alle fag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n-NO" sz="2400" dirty="0" smtClean="0"/>
              <a:t>Leseforståing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nn-NO" sz="2400" dirty="0" smtClean="0"/>
              <a:t>Ekstra fokus på omgrepsforståing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nn-NO" sz="2400" dirty="0" smtClean="0"/>
              <a:t>Spør – forklar</a:t>
            </a:r>
          </a:p>
        </p:txBody>
      </p:sp>
    </p:spTree>
    <p:extLst>
      <p:ext uri="{BB962C8B-B14F-4D97-AF65-F5344CB8AC3E}">
        <p14:creationId xmlns:p14="http://schemas.microsoft.com/office/powerpoint/2010/main" val="146702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Anna…</a:t>
            </a:r>
            <a:endParaRPr lang="nn-NO" dirty="0"/>
          </a:p>
        </p:txBody>
      </p:sp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«Rydd </a:t>
            </a:r>
            <a:r>
              <a:rPr lang="nb-NO" dirty="0" err="1" smtClean="0"/>
              <a:t>eit</a:t>
            </a:r>
            <a:r>
              <a:rPr lang="nb-NO" dirty="0" smtClean="0"/>
              <a:t> kulturminne» - </a:t>
            </a:r>
            <a:r>
              <a:rPr lang="nb-NO" dirty="0" err="1" smtClean="0"/>
              <a:t>midlar</a:t>
            </a:r>
            <a:r>
              <a:rPr lang="nb-NO" dirty="0" smtClean="0"/>
              <a:t> til «klassekasse». </a:t>
            </a:r>
          </a:p>
          <a:p>
            <a:r>
              <a:rPr lang="nb-NO" dirty="0" smtClean="0"/>
              <a:t>Regnklede/</a:t>
            </a:r>
            <a:r>
              <a:rPr lang="nb-NO" dirty="0" err="1" smtClean="0"/>
              <a:t>støvlar</a:t>
            </a:r>
            <a:endParaRPr lang="nb-NO" dirty="0" smtClean="0"/>
          </a:p>
          <a:p>
            <a:r>
              <a:rPr lang="nb-NO" dirty="0" smtClean="0"/>
              <a:t>Permisjon - 5 veker i haust.</a:t>
            </a:r>
          </a:p>
          <a:p>
            <a:r>
              <a:rPr lang="nb-NO" dirty="0" err="1" smtClean="0"/>
              <a:t>Innspel</a:t>
            </a:r>
            <a:r>
              <a:rPr lang="nb-NO" dirty="0" smtClean="0"/>
              <a:t>/tips </a:t>
            </a:r>
            <a:r>
              <a:rPr lang="nb-NO" dirty="0" smtClean="0"/>
              <a:t>om </a:t>
            </a:r>
            <a:r>
              <a:rPr lang="nb-NO" dirty="0" err="1" smtClean="0"/>
              <a:t>aktivitetar</a:t>
            </a:r>
            <a:r>
              <a:rPr lang="nb-NO" dirty="0" smtClean="0"/>
              <a:t> som kan </a:t>
            </a:r>
            <a:r>
              <a:rPr lang="nb-NO" dirty="0" err="1" smtClean="0"/>
              <a:t>vere</a:t>
            </a:r>
            <a:r>
              <a:rPr lang="nb-NO" dirty="0" smtClean="0"/>
              <a:t> </a:t>
            </a:r>
            <a:r>
              <a:rPr lang="nb-NO" dirty="0" err="1" smtClean="0"/>
              <a:t>interssant</a:t>
            </a:r>
            <a:r>
              <a:rPr lang="nb-NO" dirty="0" smtClean="0"/>
              <a:t> for </a:t>
            </a:r>
            <a:r>
              <a:rPr lang="nb-NO" dirty="0" err="1" smtClean="0"/>
              <a:t>elevane</a:t>
            </a:r>
            <a:r>
              <a:rPr lang="nb-NO" dirty="0" smtClean="0"/>
              <a:t> å </a:t>
            </a:r>
            <a:r>
              <a:rPr lang="nb-NO" dirty="0" err="1" smtClean="0"/>
              <a:t>vere</a:t>
            </a:r>
            <a:r>
              <a:rPr lang="nb-NO" dirty="0" smtClean="0"/>
              <a:t> med på.</a:t>
            </a:r>
          </a:p>
          <a:p>
            <a:r>
              <a:rPr lang="nb-NO" dirty="0" smtClean="0"/>
              <a:t>Fjelltur – </a:t>
            </a:r>
            <a:r>
              <a:rPr lang="nb-NO" dirty="0" err="1" smtClean="0"/>
              <a:t>måndag</a:t>
            </a:r>
            <a:r>
              <a:rPr lang="nb-NO" dirty="0" smtClean="0"/>
              <a:t>. Bli gjerne med.</a:t>
            </a:r>
          </a:p>
          <a:p>
            <a:r>
              <a:rPr lang="nb-NO" dirty="0" err="1" smtClean="0"/>
              <a:t>Noko</a:t>
            </a:r>
            <a:r>
              <a:rPr lang="nb-NO" dirty="0" smtClean="0"/>
              <a:t> foreldra vil ta opp?</a:t>
            </a:r>
          </a:p>
          <a:p>
            <a:pPr lvl="1"/>
            <a:r>
              <a:rPr lang="nb-NO" dirty="0" smtClean="0"/>
              <a:t>…</a:t>
            </a:r>
          </a:p>
          <a:p>
            <a:pPr lvl="1"/>
            <a:r>
              <a:rPr lang="nb-NO" dirty="0" smtClean="0"/>
              <a:t>…</a:t>
            </a:r>
          </a:p>
          <a:p>
            <a:pPr lvl="1"/>
            <a:r>
              <a:rPr lang="nb-NO" dirty="0" smtClean="0"/>
              <a:t>…</a:t>
            </a:r>
            <a:endParaRPr lang="nb-NO" dirty="0"/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79668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Oppstart - klassemiljø</a:t>
            </a:r>
            <a:endParaRPr lang="nn-NO" dirty="0"/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484784"/>
            <a:ext cx="6480720" cy="4860540"/>
          </a:xfrm>
        </p:spPr>
      </p:pic>
      <p:sp>
        <p:nvSpPr>
          <p:cNvPr id="6" name="TekstSylinder 5"/>
          <p:cNvSpPr txBox="1"/>
          <p:nvPr/>
        </p:nvSpPr>
        <p:spPr>
          <a:xfrm>
            <a:off x="6769698" y="2476002"/>
            <a:ext cx="21602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n-NO" dirty="0" smtClean="0"/>
              <a:t>God start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n-NO" dirty="0" smtClean="0"/>
              <a:t>Lydhøre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n-NO" dirty="0" smtClean="0"/>
              <a:t>Trygge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n-NO" dirty="0" smtClean="0"/>
              <a:t>Positive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n-NO" dirty="0" smtClean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904" y="3789040"/>
            <a:ext cx="2021827" cy="1854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807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Kort info - FAU og Su</a:t>
            </a:r>
            <a:endParaRPr lang="nn-NO" dirty="0"/>
          </a:p>
        </p:txBody>
      </p:sp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Representerer foreldra på trinnet i FAU og SU</a:t>
            </a:r>
          </a:p>
          <a:p>
            <a:r>
              <a:rPr lang="nb-NO" dirty="0" err="1" smtClean="0"/>
              <a:t>Frå</a:t>
            </a:r>
            <a:r>
              <a:rPr lang="nb-NO" dirty="0" smtClean="0"/>
              <a:t> mellomtrinnet: Ragnhild (valt for 2 år i fjor), Jan Egil (vara) </a:t>
            </a:r>
          </a:p>
          <a:p>
            <a:r>
              <a:rPr lang="nb-NO" dirty="0" smtClean="0"/>
              <a:t>Foreldra sin </a:t>
            </a:r>
            <a:r>
              <a:rPr lang="nb-NO" dirty="0" err="1" smtClean="0"/>
              <a:t>interesserorg</a:t>
            </a:r>
            <a:r>
              <a:rPr lang="nb-NO" dirty="0" smtClean="0"/>
              <a:t>. i høve til </a:t>
            </a:r>
            <a:r>
              <a:rPr lang="nb-NO" dirty="0" err="1" smtClean="0"/>
              <a:t>skulen</a:t>
            </a:r>
            <a:r>
              <a:rPr lang="nb-NO" dirty="0" smtClean="0"/>
              <a:t>. </a:t>
            </a:r>
          </a:p>
          <a:p>
            <a:r>
              <a:rPr lang="nb-NO" dirty="0" smtClean="0"/>
              <a:t>Kan ta opp alle slags saker som angår </a:t>
            </a:r>
            <a:r>
              <a:rPr lang="nb-NO" dirty="0" err="1" smtClean="0"/>
              <a:t>dei</a:t>
            </a:r>
            <a:r>
              <a:rPr lang="nb-NO" dirty="0" smtClean="0"/>
              <a:t> og </a:t>
            </a:r>
            <a:r>
              <a:rPr lang="nb-NO" dirty="0" err="1" smtClean="0"/>
              <a:t>borna</a:t>
            </a:r>
            <a:r>
              <a:rPr lang="nb-NO" dirty="0" smtClean="0"/>
              <a:t>. </a:t>
            </a:r>
          </a:p>
          <a:p>
            <a:pPr lvl="1"/>
            <a:r>
              <a:rPr lang="nb-NO" dirty="0" smtClean="0"/>
              <a:t>Fysisk – </a:t>
            </a:r>
            <a:r>
              <a:rPr lang="nb-NO" dirty="0" err="1" smtClean="0"/>
              <a:t>skulebygget</a:t>
            </a:r>
            <a:r>
              <a:rPr lang="nb-NO" dirty="0" smtClean="0"/>
              <a:t>, utstyr, uteområdet ++</a:t>
            </a:r>
          </a:p>
          <a:p>
            <a:pPr lvl="1"/>
            <a:r>
              <a:rPr lang="nb-NO" dirty="0" smtClean="0"/>
              <a:t>Psykososialt – mobbing, </a:t>
            </a:r>
            <a:r>
              <a:rPr lang="nb-NO" dirty="0" err="1" smtClean="0"/>
              <a:t>førebyggjande</a:t>
            </a:r>
            <a:r>
              <a:rPr lang="nb-NO" dirty="0" smtClean="0"/>
              <a:t> tiltak ++</a:t>
            </a:r>
          </a:p>
          <a:p>
            <a:pPr lvl="1"/>
            <a:r>
              <a:rPr lang="nb-NO" dirty="0" smtClean="0"/>
              <a:t>Skal t.d. </a:t>
            </a:r>
            <a:r>
              <a:rPr lang="nb-NO" dirty="0" err="1" smtClean="0"/>
              <a:t>vere</a:t>
            </a:r>
            <a:r>
              <a:rPr lang="nb-NO" dirty="0" smtClean="0"/>
              <a:t> med på å vedta neste års </a:t>
            </a:r>
            <a:r>
              <a:rPr lang="nb-NO" dirty="0" err="1" smtClean="0"/>
              <a:t>skulerute</a:t>
            </a:r>
            <a:r>
              <a:rPr lang="nb-NO" dirty="0" smtClean="0"/>
              <a:t>. 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50215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smtClean="0"/>
              <a:t>Handlingsplan mot mobbing</a:t>
            </a:r>
            <a:endParaRPr lang="nn-NO" dirty="0"/>
          </a:p>
        </p:txBody>
      </p:sp>
      <p:graphicFrame>
        <p:nvGraphicFramePr>
          <p:cNvPr id="4" name="Objekt 3">
            <a:hlinkClick r:id="rId3" action="ppaction://hlinkfile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7616656"/>
              </p:ext>
            </p:extLst>
          </p:nvPr>
        </p:nvGraphicFramePr>
        <p:xfrm>
          <a:off x="971600" y="5301208"/>
          <a:ext cx="3146425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Grensesnittobjekt for pakkeverktøy" showAsIcon="1" r:id="rId4" imgW="3147120" imgH="686880" progId="Package">
                  <p:embed/>
                </p:oleObj>
              </mc:Choice>
              <mc:Fallback>
                <p:oleObj name="Grensesnittobjekt for pakkeverktøy" showAsIcon="1" r:id="rId4" imgW="3147120" imgH="68688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71600" y="5301208"/>
                        <a:ext cx="3146425" cy="687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2816"/>
            <a:ext cx="5152573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Sylinder 4"/>
          <p:cNvSpPr txBox="1"/>
          <p:nvPr/>
        </p:nvSpPr>
        <p:spPr>
          <a:xfrm>
            <a:off x="5441484" y="1916832"/>
            <a:ext cx="332273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n-NO" dirty="0" smtClean="0"/>
              <a:t>Låg terskel for å seie ifrå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n-NO" dirty="0" smtClean="0"/>
              <a:t>Tiltak så tidleg som mulig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n-NO" dirty="0" smtClean="0"/>
              <a:t>Førebygging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n-NO" dirty="0" smtClean="0"/>
              <a:t>Kontinuerlig arbeid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n-NO" dirty="0" smtClean="0"/>
              <a:t>Følg med, spør og snakk med borna.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n-NO" dirty="0" smtClean="0"/>
              <a:t>Vere ekstra merksam på åtferd på sosiale </a:t>
            </a:r>
            <a:r>
              <a:rPr lang="nn-NO" dirty="0" err="1" smtClean="0"/>
              <a:t>medier</a:t>
            </a:r>
            <a:r>
              <a:rPr lang="nn-NO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37933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Pedit</a:t>
            </a:r>
            <a:endParaRPr lang="nn-NO" dirty="0"/>
          </a:p>
        </p:txBody>
      </p:sp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/>
          </a:bodyPr>
          <a:lstStyle/>
          <a:p>
            <a:r>
              <a:rPr lang="nb-NO" dirty="0" err="1" smtClean="0"/>
              <a:t>Pedit</a:t>
            </a:r>
            <a:r>
              <a:rPr lang="nb-NO" dirty="0" smtClean="0"/>
              <a:t> – </a:t>
            </a:r>
            <a:r>
              <a:rPr lang="nb-NO" u="sng" dirty="0" smtClean="0"/>
              <a:t>må</a:t>
            </a:r>
            <a:r>
              <a:rPr lang="nb-NO" dirty="0" smtClean="0"/>
              <a:t> sende melding for å få gyldig </a:t>
            </a:r>
            <a:r>
              <a:rPr lang="nb-NO" dirty="0" err="1" smtClean="0"/>
              <a:t>fråvær</a:t>
            </a:r>
            <a:r>
              <a:rPr lang="nb-NO" dirty="0" smtClean="0"/>
              <a:t>. </a:t>
            </a:r>
            <a:endParaRPr lang="nn-NO" dirty="0" smtClean="0"/>
          </a:p>
          <a:p>
            <a:r>
              <a:rPr lang="nn-NO" dirty="0" smtClean="0"/>
              <a:t>Prøv gjerne å avgrense mest mogleg </a:t>
            </a:r>
          </a:p>
          <a:p>
            <a:pPr lvl="1"/>
            <a:r>
              <a:rPr lang="nb-NO" dirty="0" smtClean="0"/>
              <a:t>T.d. tannlege seint på dag.</a:t>
            </a:r>
            <a:endParaRPr lang="nn-NO" dirty="0" smtClean="0"/>
          </a:p>
          <a:p>
            <a:r>
              <a:rPr lang="nn-NO" dirty="0" smtClean="0"/>
              <a:t>Sjukdom</a:t>
            </a:r>
          </a:p>
          <a:p>
            <a:r>
              <a:rPr lang="nn-NO" dirty="0" smtClean="0"/>
              <a:t>Permisjon</a:t>
            </a:r>
          </a:p>
          <a:p>
            <a:pPr lvl="1"/>
            <a:r>
              <a:rPr lang="nn-NO" dirty="0" smtClean="0"/>
              <a:t>Planlagt fråvær</a:t>
            </a:r>
          </a:p>
          <a:p>
            <a:pPr lvl="1"/>
            <a:r>
              <a:rPr lang="nn-NO" dirty="0" smtClean="0"/>
              <a:t>Individuell vurdering (t.d. mykje fråvær frå før, konsekvensar for eleven og liknande).</a:t>
            </a:r>
          </a:p>
          <a:p>
            <a:pPr lvl="1"/>
            <a:r>
              <a:rPr lang="nn-NO" dirty="0" smtClean="0"/>
              <a:t>Søkje i god tid – mogleg å planleggje</a:t>
            </a:r>
          </a:p>
          <a:p>
            <a:pPr lvl="1"/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96620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smtClean="0"/>
              <a:t>Vekeplan</a:t>
            </a:r>
            <a:r>
              <a:rPr lang="nb-NO" dirty="0" smtClean="0"/>
              <a:t> og lekser</a:t>
            </a:r>
            <a:endParaRPr lang="nn-NO" dirty="0"/>
          </a:p>
        </p:txBody>
      </p:sp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179512" y="1772816"/>
            <a:ext cx="3024336" cy="3384376"/>
          </a:xfrm>
        </p:spPr>
        <p:txBody>
          <a:bodyPr>
            <a:normAutofit/>
          </a:bodyPr>
          <a:lstStyle/>
          <a:p>
            <a:r>
              <a:rPr lang="nn-NO" sz="2000" dirty="0" smtClean="0"/>
              <a:t>Ei veke om gongen førebels. </a:t>
            </a:r>
          </a:p>
          <a:p>
            <a:r>
              <a:rPr lang="nn-NO" sz="2000" dirty="0" err="1" smtClean="0"/>
              <a:t>Pedit</a:t>
            </a:r>
            <a:endParaRPr lang="nn-NO" sz="2000" dirty="0" smtClean="0"/>
          </a:p>
          <a:p>
            <a:r>
              <a:rPr lang="nn-NO" sz="2000" dirty="0" smtClean="0"/>
              <a:t>Læringsmål som skal bli vurdert.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124744"/>
            <a:ext cx="5400600" cy="557295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915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smtClean="0"/>
              <a:t>Lekseplan</a:t>
            </a:r>
            <a:endParaRPr lang="nn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6831" y="1628801"/>
            <a:ext cx="6856984" cy="4608512"/>
          </a:xfrm>
        </p:spPr>
      </p:pic>
      <p:sp>
        <p:nvSpPr>
          <p:cNvPr id="5" name="TekstSylinder 4"/>
          <p:cNvSpPr txBox="1"/>
          <p:nvPr/>
        </p:nvSpPr>
        <p:spPr>
          <a:xfrm>
            <a:off x="0" y="3188821"/>
            <a:ext cx="22322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n-NO" sz="2000" dirty="0" smtClean="0"/>
              <a:t>Tidsbruk?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n-NO" sz="2000" dirty="0" smtClean="0"/>
              <a:t>Gje melding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n-NO" sz="2000" dirty="0" smtClean="0"/>
              <a:t>Gloser og leselekse. </a:t>
            </a:r>
            <a:endParaRPr lang="nn-NO" sz="2000" dirty="0"/>
          </a:p>
        </p:txBody>
      </p:sp>
    </p:spTree>
    <p:extLst>
      <p:ext uri="{BB962C8B-B14F-4D97-AF65-F5344CB8AC3E}">
        <p14:creationId xmlns:p14="http://schemas.microsoft.com/office/powerpoint/2010/main" val="22974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TIMEPLAN</a:t>
            </a:r>
            <a:endParaRPr lang="nn-NO" dirty="0"/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56354"/>
            <a:ext cx="6094111" cy="4928430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6273622" y="1670688"/>
            <a:ext cx="2762873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n-NO" dirty="0" smtClean="0"/>
              <a:t>Gunnar Inge: musikk</a:t>
            </a:r>
          </a:p>
        </p:txBody>
      </p:sp>
      <p:sp>
        <p:nvSpPr>
          <p:cNvPr id="6" name="TekstSylinder 5"/>
          <p:cNvSpPr txBox="1"/>
          <p:nvPr/>
        </p:nvSpPr>
        <p:spPr>
          <a:xfrm>
            <a:off x="6273623" y="2348880"/>
            <a:ext cx="2762873" cy="92333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nn-NO" dirty="0" smtClean="0"/>
              <a:t>Linn: matte 7. kl., engelsk 7. kl., KRLE, samfunnsfag. </a:t>
            </a:r>
          </a:p>
        </p:txBody>
      </p:sp>
      <p:sp>
        <p:nvSpPr>
          <p:cNvPr id="7" name="TekstSylinder 6"/>
          <p:cNvSpPr txBox="1"/>
          <p:nvPr/>
        </p:nvSpPr>
        <p:spPr>
          <a:xfrm>
            <a:off x="6273622" y="3717032"/>
            <a:ext cx="2762873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nn-NO" dirty="0" smtClean="0"/>
              <a:t>Inger/Bjørn Egil: kunst og handverk </a:t>
            </a:r>
            <a:endParaRPr lang="nn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6273624" y="4641694"/>
            <a:ext cx="2762872" cy="120032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nn-NO" dirty="0" smtClean="0"/>
              <a:t>Jon Axel: matte 5. kl., engelsk 5. kl., norsk, naturfag, kroppsøving, fysisk 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51920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60672" cy="1039427"/>
          </a:xfrm>
        </p:spPr>
        <p:txBody>
          <a:bodyPr/>
          <a:lstStyle/>
          <a:p>
            <a:r>
              <a:rPr lang="nb-NO" dirty="0" smtClean="0"/>
              <a:t>Vurdering av </a:t>
            </a:r>
            <a:r>
              <a:rPr lang="nb-NO" dirty="0" err="1" smtClean="0"/>
              <a:t>læringsutbyte</a:t>
            </a:r>
            <a:endParaRPr lang="nn-NO" dirty="0"/>
          </a:p>
        </p:txBody>
      </p:sp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755576" y="1772816"/>
            <a:ext cx="7632848" cy="4464496"/>
          </a:xfr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nn-NO" dirty="0" err="1" smtClean="0"/>
              <a:t>Gloserprøver</a:t>
            </a:r>
            <a:r>
              <a:rPr lang="nn-NO" dirty="0" smtClean="0"/>
              <a:t>, kapittelprøver, o.l.</a:t>
            </a:r>
          </a:p>
          <a:p>
            <a:r>
              <a:rPr lang="nn-NO" dirty="0" smtClean="0"/>
              <a:t>Samarbeidstid </a:t>
            </a:r>
          </a:p>
          <a:p>
            <a:r>
              <a:rPr lang="nn-NO" dirty="0" smtClean="0"/>
              <a:t>Heim – skule – samarbeid </a:t>
            </a:r>
          </a:p>
          <a:p>
            <a:pPr marL="553720" lvl="2"/>
            <a:r>
              <a:rPr lang="nn-NO" dirty="0" smtClean="0"/>
              <a:t>Ta kontakt. </a:t>
            </a:r>
          </a:p>
          <a:p>
            <a:pPr marL="919480" lvl="3"/>
            <a:r>
              <a:rPr lang="nn-NO" dirty="0" smtClean="0"/>
              <a:t>E-post: </a:t>
            </a:r>
            <a:r>
              <a:rPr lang="nn-NO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jonso07@stranda.kommune.no</a:t>
            </a:r>
            <a:endParaRPr lang="nn-NO" dirty="0" smtClean="0">
              <a:ln>
                <a:solidFill>
                  <a:schemeClr val="tx1"/>
                </a:solidFill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919480" lvl="3"/>
            <a:r>
              <a:rPr lang="nn-NO" dirty="0" err="1" smtClean="0"/>
              <a:t>Mob</a:t>
            </a:r>
            <a:r>
              <a:rPr lang="nn-NO" dirty="0" smtClean="0"/>
              <a:t>.: 92 05 06 17 ev. skulen 46 41 11 15 (lærarrommet)</a:t>
            </a:r>
          </a:p>
          <a:p>
            <a:pPr marL="553720" lvl="2"/>
            <a:r>
              <a:rPr lang="nn-NO" dirty="0" smtClean="0"/>
              <a:t>Foreldresamtalar – haust/vår</a:t>
            </a:r>
          </a:p>
          <a:p>
            <a:r>
              <a:rPr lang="nn-NO" dirty="0" err="1" smtClean="0"/>
              <a:t>Carlsten</a:t>
            </a:r>
            <a:r>
              <a:rPr lang="nn-NO" dirty="0" smtClean="0"/>
              <a:t>-test – haust/vår. Lesefart</a:t>
            </a:r>
          </a:p>
          <a:p>
            <a:r>
              <a:rPr lang="nn-NO" dirty="0" smtClean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hlinkClick r:id="rId3"/>
              </a:rPr>
              <a:t>Nasjonale prøver for 5. klasse. Lesing, engelsk, rekning. (eige ark – info)</a:t>
            </a:r>
            <a:endParaRPr lang="nn-NO" dirty="0" smtClean="0">
              <a:solidFill>
                <a:schemeClr val="tx1"/>
              </a:solidFill>
              <a:effectLst>
                <a:outerShdw blurRad="50800" dist="50800" dir="5400000" algn="ctr" rotWithShape="0">
                  <a:schemeClr val="tx1"/>
                </a:outerShdw>
              </a:effectLst>
            </a:endParaRPr>
          </a:p>
          <a:p>
            <a:r>
              <a:rPr lang="nn-NO" dirty="0" smtClean="0"/>
              <a:t>Matematikk – halvårs- og heilårsprøver</a:t>
            </a:r>
          </a:p>
          <a:p>
            <a:r>
              <a:rPr lang="nn-NO" dirty="0" smtClean="0"/>
              <a:t>Halvårsplanar blir lagt ut på </a:t>
            </a:r>
            <a:r>
              <a:rPr lang="nn-NO" dirty="0" err="1" smtClean="0"/>
              <a:t>pedit</a:t>
            </a:r>
            <a:r>
              <a:rPr lang="nn-NO" dirty="0" smtClean="0"/>
              <a:t> – </a:t>
            </a:r>
            <a:r>
              <a:rPr lang="nn-NO" dirty="0" err="1" smtClean="0"/>
              <a:t>utg.pkt</a:t>
            </a:r>
            <a:r>
              <a:rPr lang="nn-NO" dirty="0" smtClean="0"/>
              <a:t>. for halvårsvurderinga. </a:t>
            </a:r>
            <a:endParaRPr lang="nn-NO" dirty="0" smtClean="0"/>
          </a:p>
          <a:p>
            <a:endParaRPr lang="nn-NO" dirty="0" smtClean="0"/>
          </a:p>
        </p:txBody>
      </p:sp>
    </p:spTree>
    <p:extLst>
      <p:ext uri="{BB962C8B-B14F-4D97-AF65-F5344CB8AC3E}">
        <p14:creationId xmlns:p14="http://schemas.microsoft.com/office/powerpoint/2010/main" val="110574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eker">
  <a:themeElements>
    <a:clrScheme name="Apoteker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eker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eker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278</TotalTime>
  <Words>427</Words>
  <Application>Microsoft Office PowerPoint</Application>
  <PresentationFormat>Skjermfremvisning (4:3)</PresentationFormat>
  <Paragraphs>75</Paragraphs>
  <Slides>11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3" baseType="lpstr">
      <vt:lpstr>Apoteker</vt:lpstr>
      <vt:lpstr>Grensesnittobjekt for pakkeverktøy</vt:lpstr>
      <vt:lpstr>Klasseforeldremøte haust 2016</vt:lpstr>
      <vt:lpstr>Oppstart - klassemiljø</vt:lpstr>
      <vt:lpstr>Kort info - FAU og Su</vt:lpstr>
      <vt:lpstr>Handlingsplan mot mobbing</vt:lpstr>
      <vt:lpstr>Pedit</vt:lpstr>
      <vt:lpstr>Vekeplan og lekser</vt:lpstr>
      <vt:lpstr>Lekseplan</vt:lpstr>
      <vt:lpstr>TIMEPLAN</vt:lpstr>
      <vt:lpstr>Vurdering av læringsutbyte</vt:lpstr>
      <vt:lpstr>Satsingsområder på skulen</vt:lpstr>
      <vt:lpstr>Anna…</vt:lpstr>
    </vt:vector>
  </TitlesOfParts>
  <Company>Stranda kommune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Klasseforeldremøte haust 2015</dc:title>
  <dc:creator>Solhaug, Jon Axel</dc:creator>
  <cp:lastModifiedBy>Solhaug, Jon Axel</cp:lastModifiedBy>
  <cp:revision>19</cp:revision>
  <dcterms:created xsi:type="dcterms:W3CDTF">2015-08-27T13:04:54Z</dcterms:created>
  <dcterms:modified xsi:type="dcterms:W3CDTF">2016-09-01T07:29:02Z</dcterms:modified>
</cp:coreProperties>
</file>